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188" y="1062038"/>
            <a:ext cx="6905625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357" y="0"/>
            <a:ext cx="702128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433388"/>
            <a:ext cx="7572375" cy="42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38" y="171450"/>
            <a:ext cx="8543925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063" y="481013"/>
            <a:ext cx="7381875" cy="41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350" y="143725"/>
            <a:ext cx="3813475" cy="48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325" y="175375"/>
            <a:ext cx="6643425" cy="487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42863"/>
            <a:ext cx="7572375" cy="5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450" y="0"/>
            <a:ext cx="61630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250" y="19050"/>
            <a:ext cx="7429500" cy="51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9150" y="0"/>
            <a:ext cx="43456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50" y="0"/>
            <a:ext cx="4000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163" y="14288"/>
            <a:ext cx="5781675" cy="51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